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6" r:id="rId5"/>
    <p:sldId id="274" r:id="rId6"/>
    <p:sldId id="271" r:id="rId7"/>
    <p:sldId id="264" r:id="rId8"/>
    <p:sldId id="273" r:id="rId9"/>
    <p:sldId id="265" r:id="rId10"/>
    <p:sldId id="259" r:id="rId11"/>
    <p:sldId id="260" r:id="rId12"/>
    <p:sldId id="261" r:id="rId13"/>
    <p:sldId id="262" r:id="rId14"/>
    <p:sldId id="263" r:id="rId15"/>
    <p:sldId id="275" r:id="rId16"/>
    <p:sldId id="270" r:id="rId17"/>
    <p:sldId id="269" r:id="rId18"/>
    <p:sldId id="277" r:id="rId19"/>
    <p:sldId id="279" r:id="rId20"/>
    <p:sldId id="282" r:id="rId21"/>
    <p:sldId id="283" r:id="rId22"/>
    <p:sldId id="28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CC03-95FF-5040-3120-8DB0F23FB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D3EE8-8C08-7AF0-AAC1-7FD06AB4C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D7F0-48F0-CE68-937B-ACE06B8F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C47-9A76-8BBE-7DCC-63D198D8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631D-8CA9-8977-8E00-EEF9F55F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34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1857-4520-5297-1094-FDC581212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A1155-A1C9-A3B0-86CB-6F100BA01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79902-0D01-9374-0F92-89CD0343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214C9-7233-1641-1D59-0D9DED4B4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74421-FE58-6688-3AA3-D44A16C0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19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88D13-7490-B81B-084D-1D1F29D91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BF13D-099F-75E1-918B-7DEBF7919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39365-D627-0839-F7A4-E0F7B21A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C0DD-41A4-A5E1-19DA-081F5922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16E2-EC65-F328-543B-2AE341A4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6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EABF-413B-9730-BBEB-B49A8093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F13EE-BBE8-2D83-8D05-0CEF2F2D3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7453-BB1B-4C9C-7346-868951D4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A6BEF-0F52-91E4-F983-CECEF8B0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1D4AA-E179-1BAC-BB5F-BEC0E660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E60F-9AB6-C37E-CECC-22135D5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DB6E7-EE42-E341-F473-113115364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14F7B-8B6E-1A51-2547-ECEDE31C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E12D7-675A-EC12-31A6-0DFEFD95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87875-150E-8CB3-B164-DC2E216A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73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2606-1DA4-C24B-5B36-C28DA068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7DA1-0998-19E2-6C06-2AD540FE2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57D72-C02B-C60D-C6FF-1A9AC9E95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1CBF7-B40C-C1AD-16E2-D4382C59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5B911-1763-50B2-BBDF-D3975440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FBBA9-CCF5-5A0E-AC89-2A462EB4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68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3D8D9-82B5-5A2A-B384-56266A22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D2578-BF12-125E-BFA6-CAAE9FA9C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CE551-CB4C-55D8-3C69-ACF637805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BB5DA-82B8-CF5F-400D-F27008DBA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25A30-7CD7-0781-92CF-ECBECD917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E1001-642A-AD69-FB97-759730E8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4E2F4-BFFC-2D4F-ECFB-8520583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6F315-E030-A4A0-C95E-3838ED87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00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BB5E-3441-D8C2-47C3-0882C793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11B6F-7275-DEB7-7C06-A9EA8A2B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2A11F-054B-6E31-22DD-5D09C812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D7486-4633-B7C2-BF67-AA69E8D4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4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58FD9-CBDA-6B52-D126-B529C590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255A2-8AF4-A6C8-2416-B5DC3E41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E1C44-1A7B-6F2A-0605-D4A9C972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79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A568-8BA3-512D-30CC-C4BF39CA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1C35-3363-D4BE-A8EB-425FC8F6C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E0F24-5804-3299-EDF7-7EEFC05B9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BBD41-E090-3128-CA72-689617C3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E0917-6BD8-C328-F1FE-3DC3F7F6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B077B-396C-4E64-9484-B870FB66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17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FB77-90CD-581D-7FB2-9CD58C33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34C4-61C3-6B6F-DCBC-5032AB3D6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1D543-79C5-8AE0-78B1-F586A076A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E1DBF-9B01-D2FD-C3B3-C817A34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7487C-85A2-39B6-4A4D-6B692036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04F9D-2905-7B4E-DE80-7E7BB872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58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884F0-5ED9-E489-1C14-C265DB95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7CD1-EAB2-C1ED-CDAC-9A3A58561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8ABC9-9481-EBCF-620D-36A9BA52F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265D74-F631-4476-A11D-848A86B644B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246C4-8E76-1A26-8BF9-52B1C2841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5A9DD-911C-8D95-BFDA-EEF52CACA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AF63C1-B9BB-42F3-B2F3-7EA09A4C2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2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playing with a game&#10;&#10;Description automatically generated">
            <a:extLst>
              <a:ext uri="{FF2B5EF4-FFF2-40B4-BE49-F238E27FC236}">
                <a16:creationId xmlns:a16="http://schemas.microsoft.com/office/drawing/2014/main" id="{253DDF9B-9A7F-1848-4F77-92D0533CF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27963"/>
          <a:stretch/>
        </p:blipFill>
        <p:spPr>
          <a:xfrm>
            <a:off x="-150964" y="10"/>
            <a:ext cx="12191999" cy="685799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BD188-57B2-F001-C0D7-8092D9A5E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Looking at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3944F9-9353-F61B-5340-4B8F9FEAA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FFFF"/>
                </a:solidFill>
              </a:rPr>
              <a:t>White Hall Academy Nursery </a:t>
            </a:r>
          </a:p>
        </p:txBody>
      </p:sp>
    </p:spTree>
    <p:extLst>
      <p:ext uri="{BB962C8B-B14F-4D97-AF65-F5344CB8AC3E}">
        <p14:creationId xmlns:p14="http://schemas.microsoft.com/office/powerpoint/2010/main" val="39760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reading a book to children&#10;&#10;Description automatically generated">
            <a:extLst>
              <a:ext uri="{FF2B5EF4-FFF2-40B4-BE49-F238E27FC236}">
                <a16:creationId xmlns:a16="http://schemas.microsoft.com/office/drawing/2014/main" id="{D4894372-1CDA-D3AE-BCA4-3EDE8B020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3" y="643467"/>
            <a:ext cx="4178299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bin with dirt and bugs&#10;&#10;Description automatically generated">
            <a:extLst>
              <a:ext uri="{FF2B5EF4-FFF2-40B4-BE49-F238E27FC236}">
                <a16:creationId xmlns:a16="http://schemas.microsoft.com/office/drawing/2014/main" id="{3F8CAEA0-5E24-3418-74C6-BEB23FB00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 b="32413"/>
          <a:stretch/>
        </p:blipFill>
        <p:spPr>
          <a:xfrm>
            <a:off x="643466" y="1918366"/>
            <a:ext cx="5372099" cy="302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small toy village with animals and a book&#10;&#10;Description automatically generated with medium confidence">
            <a:extLst>
              <a:ext uri="{FF2B5EF4-FFF2-40B4-BE49-F238E27FC236}">
                <a16:creationId xmlns:a16="http://schemas.microsoft.com/office/drawing/2014/main" id="{0FB8D87F-709C-C848-7667-6DB4734C0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6" r="1" b="37138"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64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helf with toys on it&#10;&#10;Description automatically generated">
            <a:extLst>
              <a:ext uri="{FF2B5EF4-FFF2-40B4-BE49-F238E27FC236}">
                <a16:creationId xmlns:a16="http://schemas.microsoft.com/office/drawing/2014/main" id="{74C672B5-811A-0C0B-9487-2C3FF5988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509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toy animals in a box&#10;&#10;Description automatically generated">
            <a:extLst>
              <a:ext uri="{FF2B5EF4-FFF2-40B4-BE49-F238E27FC236}">
                <a16:creationId xmlns:a16="http://schemas.microsoft.com/office/drawing/2014/main" id="{CFEBC9D9-C491-3FC3-4685-68EC30332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2" b="36850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857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ee with eggs from it&#10;&#10;Description automatically generated">
            <a:extLst>
              <a:ext uri="{FF2B5EF4-FFF2-40B4-BE49-F238E27FC236}">
                <a16:creationId xmlns:a16="http://schemas.microsoft.com/office/drawing/2014/main" id="{5EEEF4D4-E729-A8EF-AE2E-0DABA7983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9" b="413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49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laying on a play structure&#10;&#10;Description automatically generated">
            <a:extLst>
              <a:ext uri="{FF2B5EF4-FFF2-40B4-BE49-F238E27FC236}">
                <a16:creationId xmlns:a16="http://schemas.microsoft.com/office/drawing/2014/main" id="{B34DFD7E-0A35-EC72-C96E-54AD1A44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5" b="217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6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tub full of baby dolls&#10;&#10;Description automatically generated">
            <a:extLst>
              <a:ext uri="{FF2B5EF4-FFF2-40B4-BE49-F238E27FC236}">
                <a16:creationId xmlns:a16="http://schemas.microsoft.com/office/drawing/2014/main" id="{186A0834-CA0F-D358-0267-770E9916F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5" r="1" b="2042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6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hild in a highchair with a tray of food&#10;&#10;Description automatically generated">
            <a:extLst>
              <a:ext uri="{FF2B5EF4-FFF2-40B4-BE49-F238E27FC236}">
                <a16:creationId xmlns:a16="http://schemas.microsoft.com/office/drawing/2014/main" id="{5563A54B-FEA3-DCDA-4F05-665D6167D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/>
          <a:stretch/>
        </p:blipFill>
        <p:spPr>
          <a:xfrm>
            <a:off x="6788580" y="643467"/>
            <a:ext cx="4394693" cy="557106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young child playing with a toy&#10;&#10;Description automatically generated">
            <a:extLst>
              <a:ext uri="{FF2B5EF4-FFF2-40B4-BE49-F238E27FC236}">
                <a16:creationId xmlns:a16="http://schemas.microsoft.com/office/drawing/2014/main" id="{7D10EAF0-234D-746F-E312-E67D753E4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2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7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hild jumping on a wooden structure&#10;&#10;Description automatically generated">
            <a:extLst>
              <a:ext uri="{FF2B5EF4-FFF2-40B4-BE49-F238E27FC236}">
                <a16:creationId xmlns:a16="http://schemas.microsoft.com/office/drawing/2014/main" id="{691A7FBD-D8E0-BE6C-F426-F892AAD1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0" b="40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playing with a blue light&#10;&#10;Description automatically generated">
            <a:extLst>
              <a:ext uri="{FF2B5EF4-FFF2-40B4-BE49-F238E27FC236}">
                <a16:creationId xmlns:a16="http://schemas.microsoft.com/office/drawing/2014/main" id="{AEF77580-ECDB-1BBD-DDE1-DC4F53BFE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" b="7464"/>
          <a:stretch/>
        </p:blipFill>
        <p:spPr>
          <a:xfrm>
            <a:off x="19" y="10"/>
            <a:ext cx="12411615" cy="139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room with stuffed animals and toys&#10;&#10;Description automatically generated">
            <a:extLst>
              <a:ext uri="{FF2B5EF4-FFF2-40B4-BE49-F238E27FC236}">
                <a16:creationId xmlns:a16="http://schemas.microsoft.com/office/drawing/2014/main" id="{00816A21-B461-19E9-908D-63C536C1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414462"/>
            <a:ext cx="5372100" cy="40290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oung child holding a paper plate&#10;&#10;Description automatically generated">
            <a:extLst>
              <a:ext uri="{FF2B5EF4-FFF2-40B4-BE49-F238E27FC236}">
                <a16:creationId xmlns:a16="http://schemas.microsoft.com/office/drawing/2014/main" id="{9D99B3B8-88AA-6C0A-C01F-E3FAA03EF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8" r="-2" b="4573"/>
          <a:stretch/>
        </p:blipFill>
        <p:spPr>
          <a:xfrm>
            <a:off x="643466" y="753068"/>
            <a:ext cx="5372099" cy="53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1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hild looking at a silver object&#10;&#10;Description automatically generated">
            <a:extLst>
              <a:ext uri="{FF2B5EF4-FFF2-40B4-BE49-F238E27FC236}">
                <a16:creationId xmlns:a16="http://schemas.microsoft.com/office/drawing/2014/main" id="{AF4EC5AC-8BD4-F8FC-679D-A272DA775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7462"/>
          <a:stretch/>
        </p:blipFill>
        <p:spPr>
          <a:xfrm>
            <a:off x="2259105" y="0"/>
            <a:ext cx="8108576" cy="91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hild sitting at a table with a white board and marker&#10;&#10;Description automatically generated">
            <a:extLst>
              <a:ext uri="{FF2B5EF4-FFF2-40B4-BE49-F238E27FC236}">
                <a16:creationId xmlns:a16="http://schemas.microsoft.com/office/drawing/2014/main" id="{842667BF-210B-A57E-7424-6DEE9981F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group of children carving a pumpkin&#10;&#10;Description automatically generated">
            <a:extLst>
              <a:ext uri="{FF2B5EF4-FFF2-40B4-BE49-F238E27FC236}">
                <a16:creationId xmlns:a16="http://schemas.microsoft.com/office/drawing/2014/main" id="{FE300149-43EB-22DC-3C45-4E6C7F4C2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5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hild painting a glowing surface&#10;&#10;Description automatically generated with medium confidence">
            <a:extLst>
              <a:ext uri="{FF2B5EF4-FFF2-40B4-BE49-F238E27FC236}">
                <a16:creationId xmlns:a16="http://schemas.microsoft.com/office/drawing/2014/main" id="{4E16B746-C1DD-C74F-AF60-E4F923972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9" r="1" b="7603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7" name="Picture 6" descr="A child playing with a glowing light&#10;&#10;Description automatically generated">
            <a:extLst>
              <a:ext uri="{FF2B5EF4-FFF2-40B4-BE49-F238E27FC236}">
                <a16:creationId xmlns:a16="http://schemas.microsoft.com/office/drawing/2014/main" id="{9EEA9F6F-89AA-79AE-3C1F-D41E93C71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r="8673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0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hild wearing a dragon garment&#10;&#10;Description automatically generated">
            <a:extLst>
              <a:ext uri="{FF2B5EF4-FFF2-40B4-BE49-F238E27FC236}">
                <a16:creationId xmlns:a16="http://schemas.microsoft.com/office/drawing/2014/main" id="{C9B0B933-C43D-4502-37BC-B736A1DEC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11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Picture 8" descr="A child looking at a toy&#10;&#10;Description automatically generated">
            <a:extLst>
              <a:ext uri="{FF2B5EF4-FFF2-40B4-BE49-F238E27FC236}">
                <a16:creationId xmlns:a16="http://schemas.microsoft.com/office/drawing/2014/main" id="{1159442F-FF6D-7AD9-36A9-81B5C542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6" r="-3" b="317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4" name="Picture 13" descr="A sculpture of a fox&#10;&#10;Description automatically generated">
            <a:extLst>
              <a:ext uri="{FF2B5EF4-FFF2-40B4-BE49-F238E27FC236}">
                <a16:creationId xmlns:a16="http://schemas.microsoft.com/office/drawing/2014/main" id="{0F822C08-1E15-BCE6-EB07-BA53AF457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-3" b="642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26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jumping on a wooden structure&#10;&#10;Description automatically generated">
            <a:extLst>
              <a:ext uri="{FF2B5EF4-FFF2-40B4-BE49-F238E27FC236}">
                <a16:creationId xmlns:a16="http://schemas.microsoft.com/office/drawing/2014/main" id="{52670978-6ADD-B0A7-2835-B297BB38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0" b="406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kids painting on a table&#10;&#10;Description automatically generated">
            <a:extLst>
              <a:ext uri="{FF2B5EF4-FFF2-40B4-BE49-F238E27FC236}">
                <a16:creationId xmlns:a16="http://schemas.microsoft.com/office/drawing/2014/main" id="{E3A4A451-C48B-2063-4B73-98AF2AEEC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 r="1" b="32189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Picture 4" descr="A group of children playing with a basket&#10;&#10;Description automatically generated">
            <a:extLst>
              <a:ext uri="{FF2B5EF4-FFF2-40B4-BE49-F238E27FC236}">
                <a16:creationId xmlns:a16="http://schemas.microsoft.com/office/drawing/2014/main" id="{83D81366-05C0-57C9-528A-F157B7C33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5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2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hedgehogs made out of spaghetti&#10;&#10;Description automatically generated">
            <a:extLst>
              <a:ext uri="{FF2B5EF4-FFF2-40B4-BE49-F238E27FC236}">
                <a16:creationId xmlns:a16="http://schemas.microsoft.com/office/drawing/2014/main" id="{33D17C62-046F-9607-C471-0D4D8581F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2" b="19503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29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hild writing on a piece of paper&#10;&#10;Description automatically generated">
            <a:extLst>
              <a:ext uri="{FF2B5EF4-FFF2-40B4-BE49-F238E27FC236}">
                <a16:creationId xmlns:a16="http://schemas.microsoft.com/office/drawing/2014/main" id="{E2772AD2-FAF8-D456-3941-3A0546D5E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b="1169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B39151CD-7556-3259-7F2F-49C28DA86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0" b="65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6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lack tray with various objects on it&#10;&#10;Description automatically generated">
            <a:extLst>
              <a:ext uri="{FF2B5EF4-FFF2-40B4-BE49-F238E27FC236}">
                <a16:creationId xmlns:a16="http://schemas.microsoft.com/office/drawing/2014/main" id="{00A4CD45-91D1-2092-F73D-C7B9EF7C7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8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playing with a drawing&#10;&#10;Description automatically generated">
            <a:extLst>
              <a:ext uri="{FF2B5EF4-FFF2-40B4-BE49-F238E27FC236}">
                <a16:creationId xmlns:a16="http://schemas.microsoft.com/office/drawing/2014/main" id="{F19E9A0A-48BE-8DCB-C050-818546B65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7" b="38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6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tray with food on it&#10;&#10;Description automatically generated">
            <a:extLst>
              <a:ext uri="{FF2B5EF4-FFF2-40B4-BE49-F238E27FC236}">
                <a16:creationId xmlns:a16="http://schemas.microsoft.com/office/drawing/2014/main" id="{B117EA09-931E-391C-C18B-7511AE9C1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84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7</Words>
  <Application>Microsoft Office PowerPoint</Application>
  <PresentationFormat>Widescreen</PresentationFormat>
  <Paragraphs>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 Theme</vt:lpstr>
      <vt:lpstr>Looking at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at Learning</dc:title>
  <dc:creator>Alison Cole</dc:creator>
  <cp:lastModifiedBy>Mrs L BATT</cp:lastModifiedBy>
  <cp:revision>4</cp:revision>
  <dcterms:created xsi:type="dcterms:W3CDTF">2025-02-01T18:30:45Z</dcterms:created>
  <dcterms:modified xsi:type="dcterms:W3CDTF">2025-02-10T11:42:16Z</dcterms:modified>
</cp:coreProperties>
</file>