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6" r:id="rId5"/>
    <p:sldId id="274" r:id="rId6"/>
    <p:sldId id="271" r:id="rId7"/>
    <p:sldId id="264" r:id="rId8"/>
    <p:sldId id="273" r:id="rId9"/>
    <p:sldId id="265" r:id="rId10"/>
    <p:sldId id="259" r:id="rId11"/>
    <p:sldId id="260" r:id="rId12"/>
    <p:sldId id="261" r:id="rId13"/>
    <p:sldId id="262" r:id="rId14"/>
    <p:sldId id="263" r:id="rId15"/>
    <p:sldId id="275" r:id="rId16"/>
    <p:sldId id="270" r:id="rId17"/>
    <p:sldId id="269" r:id="rId18"/>
    <p:sldId id="277" r:id="rId19"/>
    <p:sldId id="279" r:id="rId20"/>
    <p:sldId id="282" r:id="rId21"/>
    <p:sldId id="283" r:id="rId22"/>
    <p:sldId id="281" r:id="rId23"/>
    <p:sldId id="28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ECC03-95FF-5040-3120-8DB0F23FB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CD3EE8-8C08-7AF0-AAC1-7FD06AB4CD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0D7F0-48F0-CE68-937B-ACE06B8F4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F8C47-9A76-8BBE-7DCC-63D198D8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0631D-8CA9-8977-8E00-EEF9F55F6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343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D1857-4520-5297-1094-FDC581212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A1155-A1C9-A3B0-86CB-6F100BA01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79902-0D01-9374-0F92-89CD03435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214C9-7233-1641-1D59-0D9DED4B4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74421-FE58-6688-3AA3-D44A16C00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19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88D13-7490-B81B-084D-1D1F29D91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9BF13D-099F-75E1-918B-7DEBF7919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39365-D627-0839-F7A4-E0F7B21AF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FC0DD-41A4-A5E1-19DA-081F5922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316E2-EC65-F328-543B-2AE341A46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6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CEABF-413B-9730-BBEB-B49A80934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F13EE-BBE8-2D83-8D05-0CEF2F2D3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27453-BB1B-4C9C-7346-868951D43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A6BEF-0F52-91E4-F983-CECEF8B0F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1D4AA-E179-1BAC-BB5F-BEC0E660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0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1E60F-9AB6-C37E-CECC-22135D5E1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DB6E7-EE42-E341-F473-113115364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14F7B-8B6E-1A51-2547-ECEDE31C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E12D7-675A-EC12-31A6-0DFEFD954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87875-150E-8CB3-B164-DC2E216A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730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82606-1DA4-C24B-5B36-C28DA068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7DA1-0998-19E2-6C06-2AD540FE2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457D72-C02B-C60D-C6FF-1A9AC9E95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71CBF7-B40C-C1AD-16E2-D4382C59A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C5B911-1763-50B2-BBDF-D39754406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FBBA9-CCF5-5A0E-AC89-2A462EB43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688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3D8D9-82B5-5A2A-B384-56266A22D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D2578-BF12-125E-BFA6-CAAE9FA9C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CE551-CB4C-55D8-3C69-ACF637805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7BB5DA-82B8-CF5F-400D-F27008DBA1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525A30-7CD7-0781-92CF-ECBECD917A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FE1001-642A-AD69-FB97-759730E87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D4E2F4-BFFC-2D4F-ECFB-8520583C2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56F315-E030-A4A0-C95E-3838ED87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002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0BB5E-3441-D8C2-47C3-0882C793F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911B6F-7275-DEB7-7C06-A9EA8A2BA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12A11F-054B-6E31-22DD-5D09C8123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D7486-4633-B7C2-BF67-AA69E8D4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146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158FD9-CBDA-6B52-D126-B529C5903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9255A2-8AF4-A6C8-2416-B5DC3E41B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7E1C44-1A7B-6F2A-0605-D4A9C9724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79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2A568-8BA3-512D-30CC-C4BF39CAF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41C35-3363-D4BE-A8EB-425FC8F6C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1E0F24-5804-3299-EDF7-7EEFC05B9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BBD41-E090-3128-CA72-689617C3D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CE0917-6BD8-C328-F1FE-3DC3F7F6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BB077B-396C-4E64-9484-B870FB66E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517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FFB77-90CD-581D-7FB2-9CD58C33C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C534C4-61C3-6B6F-DCBC-5032AB3D6C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31D543-79C5-8AE0-78B1-F586A076A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E1DBF-9B01-D2FD-C3B3-C817A3407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17487C-85A2-39B6-4A4D-6B6920369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04F9D-2905-7B4E-DE80-7E7BB872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58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D884F0-5ED9-E489-1C14-C265DB95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87CD1-EAB2-C1ED-CDAC-9A3A58561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8ABC9-9481-EBCF-620D-36A9BA52FB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265D74-F631-4476-A11D-848A86B644B6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246C4-8E76-1A26-8BF9-52B1C28412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D5A9DD-911C-8D95-BFDA-EEF52CACAD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AF63C1-B9BB-42F3-B2F3-7EA09A4C2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2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hild playing with a game&#10;&#10;Description automatically generated">
            <a:extLst>
              <a:ext uri="{FF2B5EF4-FFF2-40B4-BE49-F238E27FC236}">
                <a16:creationId xmlns:a16="http://schemas.microsoft.com/office/drawing/2014/main" id="{253DDF9B-9A7F-1848-4F77-92D0533CF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50" b="27963"/>
          <a:stretch/>
        </p:blipFill>
        <p:spPr>
          <a:xfrm>
            <a:off x="-150964" y="10"/>
            <a:ext cx="12191999" cy="685799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8BD188-57B2-F001-C0D7-8092D9A5E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Looking at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944F9-9353-F61B-5340-4B8F9FEAA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FFFFFF"/>
                </a:solidFill>
              </a:rPr>
              <a:t>White Hall Academy Nursery </a:t>
            </a:r>
          </a:p>
        </p:txBody>
      </p:sp>
    </p:spTree>
    <p:extLst>
      <p:ext uri="{BB962C8B-B14F-4D97-AF65-F5344CB8AC3E}">
        <p14:creationId xmlns:p14="http://schemas.microsoft.com/office/powerpoint/2010/main" val="397600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erson reading a book to children&#10;&#10;Description automatically generated">
            <a:extLst>
              <a:ext uri="{FF2B5EF4-FFF2-40B4-BE49-F238E27FC236}">
                <a16:creationId xmlns:a16="http://schemas.microsoft.com/office/drawing/2014/main" id="{D4894372-1CDA-D3AE-BCA4-3EDE8B020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3" y="643467"/>
            <a:ext cx="4178299" cy="557106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blue bin with dirt and bugs&#10;&#10;Description automatically generated">
            <a:extLst>
              <a:ext uri="{FF2B5EF4-FFF2-40B4-BE49-F238E27FC236}">
                <a16:creationId xmlns:a16="http://schemas.microsoft.com/office/drawing/2014/main" id="{3F8CAEA0-5E24-3418-74C6-BEB23FB00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7" b="32413"/>
          <a:stretch/>
        </p:blipFill>
        <p:spPr>
          <a:xfrm>
            <a:off x="643466" y="1918366"/>
            <a:ext cx="5372099" cy="302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17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4995E8B-DB3C-4E23-9186-1613402BF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21E7C5-2080-4549-97AA-9A6688257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8454601-8C5B-41C4-8012-BF42AE4E1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DC402C5-77D9-4E58-85B2-94FDC4305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68ED91-A5B1-47B2-93BF-9A7136A89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E7D0AA1-7663-4AEB-906F-8C1983487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D0B5082-766B-4B9B-95AE-8345369B6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EA71F2-5221-4164-8741-7AFF97E221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53567A6-853B-47EF-8846-22A1C0468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7957B04-C024-4B5F-B7C3-20FAE3F1D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FBFCE4-B693-49EB-9CE1-442033219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FFC4225-9683-4D55-8686-FCDDB8BCB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3CC42CD-CAE0-4CF0-B118-067FD44AE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53ED46F-B155-4F61-89A2-9811AA0F3B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83B7973-20C3-4DB8-B3E0-064793F7A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F30D744-3746-48BB-92A0-20B891DE86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Content Placeholder 4" descr="A small toy village with animals and a book&#10;&#10;Description automatically generated with medium confidence">
            <a:extLst>
              <a:ext uri="{FF2B5EF4-FFF2-40B4-BE49-F238E27FC236}">
                <a16:creationId xmlns:a16="http://schemas.microsoft.com/office/drawing/2014/main" id="{0FB8D87F-709C-C848-7667-6DB4734C0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46" r="1" b="37138"/>
          <a:stretch/>
        </p:blipFill>
        <p:spPr>
          <a:xfrm>
            <a:off x="746190" y="491900"/>
            <a:ext cx="10721907" cy="566351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2993EE7D-6C2F-43A3-9C60-0C79DB9E5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588843" y="626533"/>
            <a:ext cx="304800" cy="429768"/>
            <a:chOff x="215328" y="-46937"/>
            <a:chExt cx="304800" cy="2773841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F4095D5-6DE8-4CF4-8418-1C6822E16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3CD50F6-3A5C-4547-BD23-ACBD8E391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912E168-78F1-4E05-A8A5-65F2BAF596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315E977-7B29-4DD8-9B9E-C63D97DF3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10647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shelf with toys on it&#10;&#10;Description automatically generated">
            <a:extLst>
              <a:ext uri="{FF2B5EF4-FFF2-40B4-BE49-F238E27FC236}">
                <a16:creationId xmlns:a16="http://schemas.microsoft.com/office/drawing/2014/main" id="{74C672B5-811A-0C0B-9487-2C3FF59884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6" b="509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8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toy animals in a box&#10;&#10;Description automatically generated">
            <a:extLst>
              <a:ext uri="{FF2B5EF4-FFF2-40B4-BE49-F238E27FC236}">
                <a16:creationId xmlns:a16="http://schemas.microsoft.com/office/drawing/2014/main" id="{CFEBC9D9-C491-3FC3-4685-68EC30332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2" b="36850"/>
          <a:stretch/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2857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tree with eggs from it&#10;&#10;Description automatically generated">
            <a:extLst>
              <a:ext uri="{FF2B5EF4-FFF2-40B4-BE49-F238E27FC236}">
                <a16:creationId xmlns:a16="http://schemas.microsoft.com/office/drawing/2014/main" id="{5EEEF4D4-E729-A8EF-AE2E-0DABA7983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9" b="413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49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kids playing on a play structure&#10;&#10;Description automatically generated">
            <a:extLst>
              <a:ext uri="{FF2B5EF4-FFF2-40B4-BE49-F238E27FC236}">
                <a16:creationId xmlns:a16="http://schemas.microsoft.com/office/drawing/2014/main" id="{B34DFD7E-0A35-EC72-C96E-54AD1A44C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5" b="217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6E56BB-C8E6-4F70-B8BF-921C4912D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97716"/>
            <a:ext cx="12192000" cy="64008"/>
          </a:xfrm>
          <a:prstGeom prst="rect">
            <a:avLst/>
          </a:prstGeom>
          <a:solidFill>
            <a:schemeClr val="tx2">
              <a:lumMod val="5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643316-AB20-4DD1-8578-B5D7F033C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61952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666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 descr="A tub full of baby dolls&#10;&#10;Description automatically generated">
            <a:extLst>
              <a:ext uri="{FF2B5EF4-FFF2-40B4-BE49-F238E27FC236}">
                <a16:creationId xmlns:a16="http://schemas.microsoft.com/office/drawing/2014/main" id="{186A0834-CA0F-D358-0267-770E9916F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5" r="1" b="20424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5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9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hild in a highchair with a tray of food&#10;&#10;Description automatically generated">
            <a:extLst>
              <a:ext uri="{FF2B5EF4-FFF2-40B4-BE49-F238E27FC236}">
                <a16:creationId xmlns:a16="http://schemas.microsoft.com/office/drawing/2014/main" id="{5563A54B-FEA3-DCDA-4F05-665D6167D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4"/>
          <a:stretch/>
        </p:blipFill>
        <p:spPr>
          <a:xfrm>
            <a:off x="6788580" y="643467"/>
            <a:ext cx="4394693" cy="5571066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 descr="A young child playing with a toy&#10;&#10;Description automatically generated">
            <a:extLst>
              <a:ext uri="{FF2B5EF4-FFF2-40B4-BE49-F238E27FC236}">
                <a16:creationId xmlns:a16="http://schemas.microsoft.com/office/drawing/2014/main" id="{7D10EAF0-234D-746F-E312-E67D753E4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22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57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hild jumping on a wooden structure&#10;&#10;Description automatically generated">
            <a:extLst>
              <a:ext uri="{FF2B5EF4-FFF2-40B4-BE49-F238E27FC236}">
                <a16:creationId xmlns:a16="http://schemas.microsoft.com/office/drawing/2014/main" id="{691A7FBD-D8E0-BE6C-F426-F892AAD11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0" b="4065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55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playing with a blue light&#10;&#10;Description automatically generated">
            <a:extLst>
              <a:ext uri="{FF2B5EF4-FFF2-40B4-BE49-F238E27FC236}">
                <a16:creationId xmlns:a16="http://schemas.microsoft.com/office/drawing/2014/main" id="{AEF77580-ECDB-1BBD-DDE1-DC4F53BFE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1" b="7464"/>
          <a:stretch/>
        </p:blipFill>
        <p:spPr>
          <a:xfrm>
            <a:off x="19" y="10"/>
            <a:ext cx="12411615" cy="1396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30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room with stuffed animals and toys&#10;&#10;Description automatically generated">
            <a:extLst>
              <a:ext uri="{FF2B5EF4-FFF2-40B4-BE49-F238E27FC236}">
                <a16:creationId xmlns:a16="http://schemas.microsoft.com/office/drawing/2014/main" id="{00816A21-B461-19E9-908D-63C536C1E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33" y="1414462"/>
            <a:ext cx="5372100" cy="4029075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young child holding a paper plate&#10;&#10;Description automatically generated">
            <a:extLst>
              <a:ext uri="{FF2B5EF4-FFF2-40B4-BE49-F238E27FC236}">
                <a16:creationId xmlns:a16="http://schemas.microsoft.com/office/drawing/2014/main" id="{9D99B3B8-88AA-6C0A-C01F-E3FAA03EF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8" r="-2" b="4573"/>
          <a:stretch/>
        </p:blipFill>
        <p:spPr>
          <a:xfrm>
            <a:off x="643466" y="753068"/>
            <a:ext cx="5372099" cy="535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1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child looking at a silver object&#10;&#10;Description automatically generated">
            <a:extLst>
              <a:ext uri="{FF2B5EF4-FFF2-40B4-BE49-F238E27FC236}">
                <a16:creationId xmlns:a16="http://schemas.microsoft.com/office/drawing/2014/main" id="{AF4EC5AC-8BD4-F8FC-679D-A272DA775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3" b="7462"/>
          <a:stretch/>
        </p:blipFill>
        <p:spPr>
          <a:xfrm>
            <a:off x="2259105" y="0"/>
            <a:ext cx="8108576" cy="912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55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hild sitting at a table with a white board and marker&#10;&#10;Description automatically generated">
            <a:extLst>
              <a:ext uri="{FF2B5EF4-FFF2-40B4-BE49-F238E27FC236}">
                <a16:creationId xmlns:a16="http://schemas.microsoft.com/office/drawing/2014/main" id="{842667BF-210B-A57E-7424-6DEE9981F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3" name="Picture 2" descr="A group of children carving a pumpkin&#10;&#10;Description automatically generated">
            <a:extLst>
              <a:ext uri="{FF2B5EF4-FFF2-40B4-BE49-F238E27FC236}">
                <a16:creationId xmlns:a16="http://schemas.microsoft.com/office/drawing/2014/main" id="{FE300149-43EB-22DC-3C45-4E6C7F4C2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55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hild painting a glowing surface&#10;&#10;Description automatically generated with medium confidence">
            <a:extLst>
              <a:ext uri="{FF2B5EF4-FFF2-40B4-BE49-F238E27FC236}">
                <a16:creationId xmlns:a16="http://schemas.microsoft.com/office/drawing/2014/main" id="{4E16B746-C1DD-C74F-AF60-E4F923972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89" r="1" b="7603"/>
          <a:stretch/>
        </p:blipFill>
        <p:spPr>
          <a:xfrm>
            <a:off x="20" y="-1"/>
            <a:ext cx="7998205" cy="6858000"/>
          </a:xfrm>
          <a:prstGeom prst="rect">
            <a:avLst/>
          </a:prstGeom>
        </p:spPr>
      </p:pic>
      <p:pic>
        <p:nvPicPr>
          <p:cNvPr id="7" name="Picture 6" descr="A child playing with a glowing light&#10;&#10;Description automatically generated">
            <a:extLst>
              <a:ext uri="{FF2B5EF4-FFF2-40B4-BE49-F238E27FC236}">
                <a16:creationId xmlns:a16="http://schemas.microsoft.com/office/drawing/2014/main" id="{9EEA9F6F-89AA-79AE-3C1F-D41E93C71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2" r="8673"/>
          <a:stretch/>
        </p:blipFill>
        <p:spPr>
          <a:xfrm>
            <a:off x="7998225" y="-1"/>
            <a:ext cx="419377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0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child wearing a dragon garment&#10;&#10;Description automatically generated">
            <a:extLst>
              <a:ext uri="{FF2B5EF4-FFF2-40B4-BE49-F238E27FC236}">
                <a16:creationId xmlns:a16="http://schemas.microsoft.com/office/drawing/2014/main" id="{C9B0B933-C43D-4502-37BC-B736A1DEC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8116"/>
          <a:stretch/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9" name="Picture 8" descr="A child looking at a toy&#10;&#10;Description automatically generated">
            <a:extLst>
              <a:ext uri="{FF2B5EF4-FFF2-40B4-BE49-F238E27FC236}">
                <a16:creationId xmlns:a16="http://schemas.microsoft.com/office/drawing/2014/main" id="{1159442F-FF6D-7AD9-36A9-81B5C5429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26" r="-3" b="3178"/>
          <a:stretch/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14" name="Picture 13" descr="A sculpture of a fox&#10;&#10;Description automatically generated">
            <a:extLst>
              <a:ext uri="{FF2B5EF4-FFF2-40B4-BE49-F238E27FC236}">
                <a16:creationId xmlns:a16="http://schemas.microsoft.com/office/drawing/2014/main" id="{0F822C08-1E15-BCE6-EB07-BA53AF457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9" r="-3" b="6420"/>
          <a:stretch/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2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jumping on a wooden structure&#10;&#10;Description automatically generated">
            <a:extLst>
              <a:ext uri="{FF2B5EF4-FFF2-40B4-BE49-F238E27FC236}">
                <a16:creationId xmlns:a16="http://schemas.microsoft.com/office/drawing/2014/main" id="{52670978-6ADD-B0A7-2835-B297BB380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0" b="4065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18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group of kids painting on a table&#10;&#10;Description automatically generated">
            <a:extLst>
              <a:ext uri="{FF2B5EF4-FFF2-40B4-BE49-F238E27FC236}">
                <a16:creationId xmlns:a16="http://schemas.microsoft.com/office/drawing/2014/main" id="{E3A4A451-C48B-2063-4B73-98AF2AEEC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4" r="1" b="32189"/>
          <a:stretch/>
        </p:blipFill>
        <p:spPr>
          <a:xfrm>
            <a:off x="20" y="-1"/>
            <a:ext cx="7998205" cy="6858000"/>
          </a:xfrm>
          <a:prstGeom prst="rect">
            <a:avLst/>
          </a:prstGeom>
        </p:spPr>
      </p:pic>
      <p:pic>
        <p:nvPicPr>
          <p:cNvPr id="5" name="Picture 4" descr="A group of children playing with a basket&#10;&#10;Description automatically generated">
            <a:extLst>
              <a:ext uri="{FF2B5EF4-FFF2-40B4-BE49-F238E27FC236}">
                <a16:creationId xmlns:a16="http://schemas.microsoft.com/office/drawing/2014/main" id="{83D81366-05C0-57C9-528A-F157B7C33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65"/>
          <a:stretch/>
        </p:blipFill>
        <p:spPr>
          <a:xfrm>
            <a:off x="7998225" y="-1"/>
            <a:ext cx="419377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24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B5F8FB9-93B9-4832-A062-85E1B6A5A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hedgehogs made out of spaghetti&#10;&#10;Description automatically generated">
            <a:extLst>
              <a:ext uri="{FF2B5EF4-FFF2-40B4-BE49-F238E27FC236}">
                <a16:creationId xmlns:a16="http://schemas.microsoft.com/office/drawing/2014/main" id="{33D17C62-046F-9607-C471-0D4D8581F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82" b="19503"/>
          <a:stretch/>
        </p:blipFill>
        <p:spPr>
          <a:xfrm>
            <a:off x="1669474" y="10"/>
            <a:ext cx="10522527" cy="6857990"/>
          </a:xfrm>
          <a:custGeom>
            <a:avLst/>
            <a:gdLst/>
            <a:ahLst/>
            <a:cxnLst/>
            <a:rect l="l" t="t" r="r" b="b"/>
            <a:pathLst>
              <a:path w="10522527" h="6858000">
                <a:moveTo>
                  <a:pt x="2882142" y="0"/>
                </a:moveTo>
                <a:lnTo>
                  <a:pt x="10522527" y="0"/>
                </a:lnTo>
                <a:lnTo>
                  <a:pt x="10522527" y="6858000"/>
                </a:lnTo>
                <a:lnTo>
                  <a:pt x="80697" y="6858000"/>
                </a:lnTo>
                <a:lnTo>
                  <a:pt x="37339" y="6516785"/>
                </a:lnTo>
                <a:cubicBezTo>
                  <a:pt x="12648" y="6273664"/>
                  <a:pt x="0" y="6026982"/>
                  <a:pt x="0" y="5777347"/>
                </a:cubicBezTo>
                <a:cubicBezTo>
                  <a:pt x="0" y="3530630"/>
                  <a:pt x="1024495" y="1523197"/>
                  <a:pt x="2631803" y="196728"/>
                </a:cubicBezTo>
                <a:close/>
              </a:path>
            </a:pathLst>
          </a:custGeo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id="{F37E8EB2-7BE0-4F3D-921C-F4E9C2C1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1108520" y="775849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77AE46B-A945-4A7E-9911-903176079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742" y="5649686"/>
            <a:ext cx="546100" cy="54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429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child writing on a piece of paper&#10;&#10;Description automatically generated">
            <a:extLst>
              <a:ext uri="{FF2B5EF4-FFF2-40B4-BE49-F238E27FC236}">
                <a16:creationId xmlns:a16="http://schemas.microsoft.com/office/drawing/2014/main" id="{E2772AD2-FAF8-D456-3941-3A0546D5E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7" b="11698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5" name="Picture 4" descr="A group of children sitting at a table&#10;&#10;Description automatically generated">
            <a:extLst>
              <a:ext uri="{FF2B5EF4-FFF2-40B4-BE49-F238E27FC236}">
                <a16:creationId xmlns:a16="http://schemas.microsoft.com/office/drawing/2014/main" id="{B39151CD-7556-3259-7F2F-49C28DA86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0" b="655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6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small black tray with various objects on it&#10;&#10;Description automatically generated">
            <a:extLst>
              <a:ext uri="{FF2B5EF4-FFF2-40B4-BE49-F238E27FC236}">
                <a16:creationId xmlns:a16="http://schemas.microsoft.com/office/drawing/2014/main" id="{00A4CD45-91D1-2092-F73D-C7B9EF7C7C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85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oung child playing with a drawing&#10;&#10;Description automatically generated">
            <a:extLst>
              <a:ext uri="{FF2B5EF4-FFF2-40B4-BE49-F238E27FC236}">
                <a16:creationId xmlns:a16="http://schemas.microsoft.com/office/drawing/2014/main" id="{F19E9A0A-48BE-8DCB-C050-818546B65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7" b="384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868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Content Placeholder 10" descr="A tray with food on it&#10;&#10;Description automatically generated">
            <a:extLst>
              <a:ext uri="{FF2B5EF4-FFF2-40B4-BE49-F238E27FC236}">
                <a16:creationId xmlns:a16="http://schemas.microsoft.com/office/drawing/2014/main" id="{B117EA09-931E-391C-C18B-7511AE9C17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877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84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7</Words>
  <Application>Microsoft Office PowerPoint</Application>
  <PresentationFormat>Widescreen</PresentationFormat>
  <Paragraphs>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Office Theme</vt:lpstr>
      <vt:lpstr>Looking at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Looking at Learning</dc:title>
  <dc:creator>Alison Cole</dc:creator>
  <cp:lastModifiedBy>Mrs L BATT</cp:lastModifiedBy>
  <cp:revision>4</cp:revision>
  <dcterms:created xsi:type="dcterms:W3CDTF">2025-02-01T18:30:45Z</dcterms:created>
  <dcterms:modified xsi:type="dcterms:W3CDTF">2025-02-10T11:42:16Z</dcterms:modified>
</cp:coreProperties>
</file>